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3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Gott des Himmels und der Erden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458, Strophen 1 bis 5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458,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649025"/>
            <a:ext cx="9608997" cy="35599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Gott des Himmels und der Erden,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Vater, Sohn und </a:t>
            </a:r>
            <a:r>
              <a:rPr lang="de-DE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Heil´ger</a:t>
            </a: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Geist, 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es Tag und Nacht lässt werden,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Sonn und Mond uns scheinen heißt,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dessen starke Hand die Welt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und was drinnen ist, erhält: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458,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649025"/>
            <a:ext cx="9608997" cy="35599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Gott, ich danke dir von Herzen,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dass du mich in dieser Nacht 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 Gefahr, Angst, Not und Schmerzen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hast behütet und bewacht, 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dass des bösen Feindes List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mein nicht mächtig worden ist.</a:t>
            </a:r>
          </a:p>
        </p:txBody>
      </p:sp>
    </p:spTree>
    <p:extLst>
      <p:ext uri="{BB962C8B-B14F-4D97-AF65-F5344CB8AC3E}">
        <p14:creationId xmlns:p14="http://schemas.microsoft.com/office/powerpoint/2010/main" val="19786170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458,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649025"/>
            <a:ext cx="9608997" cy="35599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Hilf, dass ich mit diesem Morgen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geistlich auferstehen mag 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 für meine Seele sorgen,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dass, wenn nun dein großer Tag 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 erscheint und dein Gericht,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ich davor erschrecke nicht.</a:t>
            </a:r>
          </a:p>
        </p:txBody>
      </p:sp>
    </p:spTree>
    <p:extLst>
      <p:ext uri="{BB962C8B-B14F-4D97-AF65-F5344CB8AC3E}">
        <p14:creationId xmlns:p14="http://schemas.microsoft.com/office/powerpoint/2010/main" val="10672474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458, Strophe 4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649025"/>
            <a:ext cx="9608997" cy="35599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Führe mich, o Herr, und leite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meinen Gang nach deinem Wort; 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sei und bleibe du auch heute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mein Beschützer und mein Hort.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Nirgends als bei dir allein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kann ich recht bewahret sein.</a:t>
            </a:r>
          </a:p>
        </p:txBody>
      </p:sp>
    </p:spTree>
    <p:extLst>
      <p:ext uri="{BB962C8B-B14F-4D97-AF65-F5344CB8AC3E}">
        <p14:creationId xmlns:p14="http://schemas.microsoft.com/office/powerpoint/2010/main" val="8610382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458, Strophe 5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649025"/>
            <a:ext cx="9608997" cy="35599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Meinen Leib und meine Seele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samt den Sinnen und Verstand,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großer Gott, ich dir befehle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unter deine starke Hand. 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Herr, mein Schild mein Ehr und Ruhm,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nimm mich auf, dein Eigentum.</a:t>
            </a:r>
          </a:p>
        </p:txBody>
      </p:sp>
    </p:spTree>
    <p:extLst>
      <p:ext uri="{BB962C8B-B14F-4D97-AF65-F5344CB8AC3E}">
        <p14:creationId xmlns:p14="http://schemas.microsoft.com/office/powerpoint/2010/main" val="38474792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290</Words>
  <Application>Microsoft Office PowerPoint</Application>
  <PresentationFormat>Breitbild</PresentationFormat>
  <Paragraphs>25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1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10</cp:revision>
  <dcterms:created xsi:type="dcterms:W3CDTF">2021-02-13T13:45:06Z</dcterms:created>
  <dcterms:modified xsi:type="dcterms:W3CDTF">2022-03-25T09:33:01Z</dcterms:modified>
</cp:coreProperties>
</file>